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4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B2EF-66AA-4366-930B-178EC2DDDC7A}" type="datetimeFigureOut">
              <a:rPr lang="fr-FR" smtClean="0"/>
              <a:t>06/06/2012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8BF4-1975-48AB-846B-2D3D34970D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7850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B2EF-66AA-4366-930B-178EC2DDDC7A}" type="datetimeFigureOut">
              <a:rPr lang="fr-FR" smtClean="0"/>
              <a:t>06/06/2012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8BF4-1975-48AB-846B-2D3D34970D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945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B2EF-66AA-4366-930B-178EC2DDDC7A}" type="datetimeFigureOut">
              <a:rPr lang="fr-FR" smtClean="0"/>
              <a:t>06/06/2012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8BF4-1975-48AB-846B-2D3D34970D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9685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B2EF-66AA-4366-930B-178EC2DDDC7A}" type="datetimeFigureOut">
              <a:rPr lang="fr-FR" smtClean="0"/>
              <a:t>06/06/2012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8BF4-1975-48AB-846B-2D3D34970D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146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B2EF-66AA-4366-930B-178EC2DDDC7A}" type="datetimeFigureOut">
              <a:rPr lang="fr-FR" smtClean="0"/>
              <a:t>06/06/2012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8BF4-1975-48AB-846B-2D3D34970D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172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B2EF-66AA-4366-930B-178EC2DDDC7A}" type="datetimeFigureOut">
              <a:rPr lang="fr-FR" smtClean="0"/>
              <a:t>06/06/2012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8BF4-1975-48AB-846B-2D3D34970D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9410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B2EF-66AA-4366-930B-178EC2DDDC7A}" type="datetimeFigureOut">
              <a:rPr lang="fr-FR" smtClean="0"/>
              <a:t>06/06/2012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8BF4-1975-48AB-846B-2D3D34970D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416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B2EF-66AA-4366-930B-178EC2DDDC7A}" type="datetimeFigureOut">
              <a:rPr lang="fr-FR" smtClean="0"/>
              <a:t>06/06/2012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8BF4-1975-48AB-846B-2D3D34970D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462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B2EF-66AA-4366-930B-178EC2DDDC7A}" type="datetimeFigureOut">
              <a:rPr lang="fr-FR" smtClean="0"/>
              <a:t>06/06/2012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8BF4-1975-48AB-846B-2D3D34970D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7310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B2EF-66AA-4366-930B-178EC2DDDC7A}" type="datetimeFigureOut">
              <a:rPr lang="fr-FR" smtClean="0"/>
              <a:t>06/06/2012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8BF4-1975-48AB-846B-2D3D34970D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7877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B2EF-66AA-4366-930B-178EC2DDDC7A}" type="datetimeFigureOut">
              <a:rPr lang="fr-FR" smtClean="0"/>
              <a:t>06/06/2012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8BF4-1975-48AB-846B-2D3D34970D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374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7B2EF-66AA-4366-930B-178EC2DDDC7A}" type="datetimeFigureOut">
              <a:rPr lang="fr-FR" smtClean="0"/>
              <a:t>06/06/2012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58BF4-1975-48AB-846B-2D3D34970D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048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ILD </a:t>
            </a:r>
            <a:r>
              <a:rPr lang="fr-FR" dirty="0" err="1" smtClean="0"/>
              <a:t>Endplate</a:t>
            </a:r>
            <a:r>
              <a:rPr lang="fr-FR" dirty="0" smtClean="0"/>
              <a:t> </a:t>
            </a:r>
            <a:r>
              <a:rPr lang="fr-FR" dirty="0" err="1" smtClean="0"/>
              <a:t>Mechanics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3886200"/>
            <a:ext cx="7920880" cy="1752600"/>
          </a:xfrm>
        </p:spPr>
        <p:txBody>
          <a:bodyPr/>
          <a:lstStyle/>
          <a:p>
            <a:r>
              <a:rPr lang="fr-FR" dirty="0" smtClean="0"/>
              <a:t>Phone meeting </a:t>
            </a:r>
            <a:r>
              <a:rPr lang="fr-FR" dirty="0" err="1" smtClean="0"/>
              <a:t>June</a:t>
            </a:r>
            <a:r>
              <a:rPr lang="fr-FR" dirty="0" smtClean="0"/>
              <a:t> 7, 2012</a:t>
            </a:r>
          </a:p>
          <a:p>
            <a:r>
              <a:rPr lang="fr-FR" dirty="0" smtClean="0"/>
              <a:t>D. </a:t>
            </a:r>
            <a:r>
              <a:rPr lang="fr-FR" dirty="0" err="1" smtClean="0"/>
              <a:t>Attié</a:t>
            </a:r>
            <a:r>
              <a:rPr lang="fr-FR" dirty="0" smtClean="0"/>
              <a:t>, D. </a:t>
            </a:r>
            <a:r>
              <a:rPr lang="fr-FR" dirty="0" err="1" smtClean="0"/>
              <a:t>Bachet</a:t>
            </a:r>
            <a:r>
              <a:rPr lang="fr-FR" dirty="0" smtClean="0"/>
              <a:t>, P. Colas, </a:t>
            </a:r>
            <a:r>
              <a:rPr lang="fr-FR" u="sng" dirty="0" smtClean="0"/>
              <a:t>P. </a:t>
            </a:r>
            <a:r>
              <a:rPr lang="fr-FR" u="sng" smtClean="0"/>
              <a:t>Manil</a:t>
            </a:r>
            <a:r>
              <a:rPr lang="fr-FR" smtClean="0"/>
              <a:t>, </a:t>
            </a:r>
            <a:r>
              <a:rPr lang="fr-FR" dirty="0" smtClean="0"/>
              <a:t>M. </a:t>
            </a:r>
            <a:r>
              <a:rPr lang="fr-FR" dirty="0" err="1" smtClean="0"/>
              <a:t>Riallot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6321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Tool</a:t>
            </a:r>
            <a:r>
              <a:rPr lang="fr-FR" dirty="0" smtClean="0"/>
              <a:t> </a:t>
            </a:r>
            <a:r>
              <a:rPr lang="fr-FR" dirty="0" err="1" smtClean="0"/>
              <a:t>under</a:t>
            </a:r>
            <a:r>
              <a:rPr lang="fr-FR" dirty="0" smtClean="0"/>
              <a:t> </a:t>
            </a:r>
            <a:r>
              <a:rPr lang="fr-FR" dirty="0" err="1" smtClean="0"/>
              <a:t>development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err="1" smtClean="0"/>
              <a:t>Cathya-based</a:t>
            </a:r>
            <a:r>
              <a:rPr lang="fr-FR" dirty="0" smtClean="0"/>
              <a:t> </a:t>
            </a:r>
            <a:r>
              <a:rPr lang="fr-FR" dirty="0" err="1" smtClean="0"/>
              <a:t>parametrized</a:t>
            </a:r>
            <a:r>
              <a:rPr lang="fr-FR" dirty="0" smtClean="0"/>
              <a:t> </a:t>
            </a:r>
            <a:r>
              <a:rPr lang="fr-FR" dirty="0" err="1" smtClean="0"/>
              <a:t>modelling</a:t>
            </a:r>
            <a:r>
              <a:rPr lang="fr-FR" dirty="0" smtClean="0"/>
              <a:t> of an N-</a:t>
            </a:r>
            <a:r>
              <a:rPr lang="fr-FR" dirty="0" err="1" smtClean="0"/>
              <a:t>wheel</a:t>
            </a:r>
            <a:r>
              <a:rPr lang="fr-FR" dirty="0" smtClean="0"/>
              <a:t> </a:t>
            </a:r>
            <a:r>
              <a:rPr lang="fr-FR" dirty="0" err="1" smtClean="0"/>
              <a:t>endplate</a:t>
            </a:r>
            <a:r>
              <a:rPr lang="fr-FR" dirty="0" smtClean="0"/>
              <a:t>. </a:t>
            </a:r>
            <a:r>
              <a:rPr lang="fr-FR" dirty="0" err="1" smtClean="0"/>
              <a:t>Parameters</a:t>
            </a:r>
            <a:r>
              <a:rPr lang="fr-FR" dirty="0" smtClean="0"/>
              <a:t> in an </a:t>
            </a:r>
            <a:r>
              <a:rPr lang="fr-FR" dirty="0" err="1" smtClean="0"/>
              <a:t>excel</a:t>
            </a:r>
            <a:r>
              <a:rPr lang="fr-FR" dirty="0" smtClean="0"/>
              <a:t>-file.</a:t>
            </a:r>
          </a:p>
          <a:p>
            <a:r>
              <a:rPr lang="fr-FR" dirty="0" smtClean="0"/>
              <a:t>ANSYS </a:t>
            </a:r>
            <a:r>
              <a:rPr lang="fr-FR" dirty="0" err="1" smtClean="0"/>
              <a:t>mechanical</a:t>
            </a:r>
            <a:r>
              <a:rPr lang="fr-FR" dirty="0" smtClean="0"/>
              <a:t> </a:t>
            </a:r>
            <a:r>
              <a:rPr lang="fr-FR" dirty="0" err="1" smtClean="0"/>
              <a:t>calculation</a:t>
            </a:r>
            <a:endParaRPr lang="fr-FR" dirty="0" smtClean="0"/>
          </a:p>
          <a:p>
            <a:r>
              <a:rPr lang="fr-FR" dirty="0" err="1" smtClean="0"/>
              <a:t>Iterate</a:t>
            </a:r>
            <a:r>
              <a:rPr lang="fr-FR" dirty="0" smtClean="0"/>
              <a:t> and </a:t>
            </a:r>
            <a:r>
              <a:rPr lang="fr-FR" dirty="0" err="1" smtClean="0"/>
              <a:t>optimize</a:t>
            </a:r>
            <a:endParaRPr lang="fr-FR" dirty="0" smtClean="0"/>
          </a:p>
          <a:p>
            <a:r>
              <a:rPr lang="fr-FR" dirty="0" smtClean="0"/>
              <a:t>(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previous</a:t>
            </a:r>
            <a:r>
              <a:rPr lang="fr-FR" dirty="0" smtClean="0"/>
              <a:t> </a:t>
            </a:r>
            <a:r>
              <a:rPr lang="fr-FR" dirty="0" err="1" smtClean="0"/>
              <a:t>study</a:t>
            </a:r>
            <a:r>
              <a:rPr lang="fr-FR" dirty="0" smtClean="0"/>
              <a:t> in 2010 </a:t>
            </a:r>
            <a:r>
              <a:rPr lang="fr-FR" dirty="0" err="1" smtClean="0"/>
              <a:t>with</a:t>
            </a:r>
            <a:r>
              <a:rPr lang="fr-FR" dirty="0" smtClean="0"/>
              <a:t> pressure and </a:t>
            </a:r>
            <a:r>
              <a:rPr lang="fr-FR" dirty="0" err="1" smtClean="0"/>
              <a:t>weight</a:t>
            </a:r>
            <a:r>
              <a:rPr lang="fr-FR" dirty="0" smtClean="0"/>
              <a:t> and </a:t>
            </a:r>
            <a:r>
              <a:rPr lang="fr-FR" dirty="0" err="1" smtClean="0"/>
              <a:t>hanging</a:t>
            </a:r>
            <a:r>
              <a:rPr lang="fr-FR" dirty="0" smtClean="0"/>
              <a:t> efforts, by M. </a:t>
            </a:r>
            <a:r>
              <a:rPr lang="fr-FR" dirty="0" err="1" smtClean="0"/>
              <a:t>Carty</a:t>
            </a:r>
            <a:r>
              <a:rPr lang="fr-FR" dirty="0" smtClean="0"/>
              <a:t> et al.)</a:t>
            </a:r>
          </a:p>
          <a:p>
            <a:r>
              <a:rPr lang="fr-FR" dirty="0" err="1" smtClean="0"/>
              <a:t>Recently</a:t>
            </a:r>
            <a:r>
              <a:rPr lang="fr-FR" dirty="0" smtClean="0"/>
              <a:t> the </a:t>
            </a:r>
            <a:r>
              <a:rPr lang="fr-FR" dirty="0" err="1" smtClean="0"/>
              <a:t>demonstation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made of a </a:t>
            </a:r>
            <a:r>
              <a:rPr lang="fr-FR" dirty="0" err="1" smtClean="0"/>
              <a:t>fully</a:t>
            </a:r>
            <a:r>
              <a:rPr lang="fr-FR" dirty="0" smtClean="0"/>
              <a:t> </a:t>
            </a:r>
            <a:r>
              <a:rPr lang="fr-FR" dirty="0" err="1" smtClean="0"/>
              <a:t>integrated</a:t>
            </a:r>
            <a:r>
              <a:rPr lang="fr-FR" dirty="0" smtClean="0"/>
              <a:t> </a:t>
            </a:r>
            <a:r>
              <a:rPr lang="fr-FR" dirty="0" err="1" smtClean="0"/>
              <a:t>electronics</a:t>
            </a:r>
            <a:r>
              <a:rPr lang="fr-FR" dirty="0" smtClean="0"/>
              <a:t> </a:t>
            </a:r>
            <a:r>
              <a:rPr lang="fr-FR" dirty="0" err="1" smtClean="0"/>
              <a:t>within</a:t>
            </a:r>
            <a:r>
              <a:rPr lang="fr-FR" dirty="0" smtClean="0"/>
              <a:t> 0.25 X0, </a:t>
            </a:r>
            <a:r>
              <a:rPr lang="fr-FR" dirty="0" err="1" smtClean="0"/>
              <a:t>connected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3 </a:t>
            </a:r>
            <a:r>
              <a:rPr lang="fr-FR" dirty="0" err="1" smtClean="0"/>
              <a:t>cables</a:t>
            </a:r>
            <a:r>
              <a:rPr lang="fr-FR" dirty="0" smtClean="0"/>
              <a:t> per module (</a:t>
            </a:r>
            <a:r>
              <a:rPr lang="fr-FR" dirty="0" err="1" smtClean="0"/>
              <a:t>low</a:t>
            </a:r>
            <a:r>
              <a:rPr lang="fr-FR" dirty="0" smtClean="0"/>
              <a:t>-voltage, 2mm² </a:t>
            </a:r>
            <a:r>
              <a:rPr lang="fr-FR" dirty="0" err="1" smtClean="0"/>
              <a:t>copper</a:t>
            </a:r>
            <a:r>
              <a:rPr lang="fr-FR" dirty="0" smtClean="0"/>
              <a:t>, high voltage and </a:t>
            </a:r>
            <a:r>
              <a:rPr lang="fr-FR" dirty="0" err="1" smtClean="0"/>
              <a:t>optical</a:t>
            </a:r>
            <a:r>
              <a:rPr lang="fr-FR" dirty="0" smtClean="0"/>
              <a:t> fibre). 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7551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2" y="144462"/>
            <a:ext cx="8880658" cy="6236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51520" y="404664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Model </a:t>
            </a:r>
            <a:r>
              <a:rPr lang="fr-FR" dirty="0" err="1" smtClean="0"/>
              <a:t>parameters</a:t>
            </a:r>
            <a:endParaRPr lang="fr-FR" dirty="0" smtClean="0"/>
          </a:p>
          <a:p>
            <a:r>
              <a:rPr lang="fr-FR" dirty="0" smtClean="0"/>
              <a:t>(</a:t>
            </a:r>
            <a:r>
              <a:rPr lang="fr-FR" dirty="0" err="1" smtClean="0"/>
              <a:t>Rin</a:t>
            </a:r>
            <a:r>
              <a:rPr lang="fr-FR" dirty="0" smtClean="0"/>
              <a:t> and </a:t>
            </a:r>
            <a:r>
              <a:rPr lang="fr-FR" dirty="0" err="1" smtClean="0"/>
              <a:t>Rout</a:t>
            </a:r>
            <a:r>
              <a:rPr lang="fr-FR" dirty="0" smtClean="0"/>
              <a:t> are </a:t>
            </a:r>
            <a:r>
              <a:rPr lang="fr-FR" dirty="0" err="1" smtClean="0"/>
              <a:t>fixed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5255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apnia\data\users\pmanil_pub\10- ILC-TPC\ILC-TPC_Endplate_8_rou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3" y="3360910"/>
            <a:ext cx="5499240" cy="2920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Dapnia\data\users\pmanil_pub\10- ILC-TPC\ILC-TPC_Endplate_3_rou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4" y="42216"/>
            <a:ext cx="5698434" cy="302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\Dapnia\data\users\pmanil_pub\10- ILC-TPC\ILC-TPC_Endplate_4_rou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3" y="8988"/>
            <a:ext cx="5498301" cy="2920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\\Dapnia\data\users\pmanil_pub\10- ILC-TPC\ILC-TPC_Endplate_6_roue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" y="3501008"/>
            <a:ext cx="5016055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395536" y="219557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 </a:t>
            </a:r>
            <a:r>
              <a:rPr lang="fr-FR" dirty="0" err="1" smtClean="0"/>
              <a:t>wheels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129232" y="11663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</a:t>
            </a:r>
            <a:r>
              <a:rPr lang="fr-FR" dirty="0" smtClean="0"/>
              <a:t> </a:t>
            </a:r>
            <a:r>
              <a:rPr lang="fr-FR" dirty="0" err="1" smtClean="0"/>
              <a:t>wheels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95536" y="3573016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6</a:t>
            </a:r>
            <a:r>
              <a:rPr lang="fr-FR" dirty="0" smtClean="0"/>
              <a:t> </a:t>
            </a:r>
            <a:r>
              <a:rPr lang="fr-FR" dirty="0" err="1" smtClean="0"/>
              <a:t>wheels</a:t>
            </a:r>
            <a:endParaRPr lang="fr-FR" dirty="0" smtClean="0"/>
          </a:p>
          <a:p>
            <a:r>
              <a:rPr lang="fr-FR" dirty="0" smtClean="0"/>
              <a:t>110 modules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923928" y="3430741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8 </a:t>
            </a:r>
            <a:r>
              <a:rPr lang="fr-FR" dirty="0" err="1" smtClean="0"/>
              <a:t>wheels</a:t>
            </a:r>
            <a:endParaRPr lang="fr-FR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395536" y="2564904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417 kg (Al)</a:t>
            </a:r>
          </a:p>
          <a:p>
            <a:r>
              <a:rPr lang="fr-FR" dirty="0" smtClean="0"/>
              <a:t>42 modules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4427984" y="2492896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680 kg (Al)</a:t>
            </a:r>
          </a:p>
          <a:p>
            <a:r>
              <a:rPr lang="fr-FR" dirty="0" smtClean="0"/>
              <a:t>61 modules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7164288" y="3491716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944 kg (Al)</a:t>
            </a:r>
          </a:p>
          <a:p>
            <a:r>
              <a:rPr lang="fr-FR" dirty="0" smtClean="0"/>
              <a:t>171 modules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03227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144</Words>
  <Application>Microsoft Office PowerPoint</Application>
  <PresentationFormat>Affichage à l'écran (4:3)</PresentationFormat>
  <Paragraphs>201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ILD Endplate Mechanics</vt:lpstr>
      <vt:lpstr>Tool under development</vt:lpstr>
      <vt:lpstr>Présentation PowerPoint</vt:lpstr>
      <vt:lpstr>Présentation PowerPoint</vt:lpstr>
    </vt:vector>
  </TitlesOfParts>
  <Company>CEA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ILD Endplate Mechanics</dc:title>
  <dc:creator>Colas Paul</dc:creator>
  <cp:lastModifiedBy>Colas Paul</cp:lastModifiedBy>
  <cp:revision>7</cp:revision>
  <dcterms:created xsi:type="dcterms:W3CDTF">2012-06-06T14:42:19Z</dcterms:created>
  <dcterms:modified xsi:type="dcterms:W3CDTF">2012-06-06T15:38:38Z</dcterms:modified>
</cp:coreProperties>
</file>